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panese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7" y="625899"/>
            <a:ext cx="9865215" cy="56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japanesemusic-111018084706-phpapp01/95/slide-10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806203"/>
            <a:ext cx="10765709" cy="53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japanesemusic-111018084706-phpapp01/95/slide-11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0" y="734096"/>
            <a:ext cx="10662678" cy="54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japanesemusic-111018084706-phpapp01/95/slide-12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806204"/>
            <a:ext cx="10392222" cy="53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japanesemusic-111018084706-phpapp01/95/slide-13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2" y="883476"/>
            <a:ext cx="10366464" cy="5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japanesemusic-111018084706-phpapp01/95/slide-14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2" y="934992"/>
            <a:ext cx="10276312" cy="53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japanesemusic-111018084706-phpapp01/95/slide-15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3" y="728931"/>
            <a:ext cx="10276312" cy="54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japanesemusic-111018084706-phpapp01/95/slide-16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587262"/>
            <a:ext cx="10483401" cy="56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japanesemusic-111018084706-phpapp01/95/slide-17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780446"/>
            <a:ext cx="10559648" cy="54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japanesemusic-111018084706-phpapp01/95/slide-18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9" y="664536"/>
            <a:ext cx="10881619" cy="53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japanesemusic-111018084706-phpapp01/95/slide-19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" y="703173"/>
            <a:ext cx="10598284" cy="5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japanesemusic-111018084706-phpapp01/95/slide-2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9" y="521224"/>
            <a:ext cx="10380372" cy="57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japanesemusic-111018084706-phpapp01/95/slide-20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8" y="857719"/>
            <a:ext cx="10340706" cy="53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japanesemusic-111018084706-phpapp01/95/slide-21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" y="600141"/>
            <a:ext cx="10778588" cy="57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japanesemusic-111018084706-phpapp01/95/slide-22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548626"/>
            <a:ext cx="10456617" cy="5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japanesemusic-111018084706-phpapp01/95/slide-23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3" y="432716"/>
            <a:ext cx="10417980" cy="56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japanesemusic-111018084706-phpapp01/95/slide-24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484233"/>
            <a:ext cx="10521011" cy="57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japanesemusic-111018084706-phpapp01/95/slide-25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600141"/>
            <a:ext cx="10147523" cy="54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japanesemusic-111018084706-phpapp01/95/slide-27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664536"/>
            <a:ext cx="10405101" cy="55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japanesemusic-111018084706-phpapp01/95/slide-28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2" y="600142"/>
            <a:ext cx="10521011" cy="55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japanesemusic-111018084706-phpapp01/95/slide-30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2" y="638778"/>
            <a:ext cx="10778589" cy="5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japanesemusic-111018084706-phpapp01/95/slide-32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613020"/>
            <a:ext cx="10559648" cy="58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japanesemusic-111018084706-phpapp01/95/slide-3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7" y="509989"/>
            <a:ext cx="10457644" cy="57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japanesemusic-111018084706-phpapp01/95/slide-33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6" y="432717"/>
            <a:ext cx="10971772" cy="57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japanesemusic-111018084706-phpapp01/95/slide-35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638778"/>
            <a:ext cx="10443737" cy="55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japanesemusic-111018084706-phpapp01/95/slide-36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" y="677414"/>
            <a:ext cx="10289191" cy="54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japanesemusic-111018084706-phpapp01/95/slide-37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1" y="690294"/>
            <a:ext cx="10392222" cy="54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japanesemusic-111018084706-phpapp01/95/slide-38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" y="625898"/>
            <a:ext cx="10675557" cy="56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japanesemusic-111018084706-phpapp01/95/slide-39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9" y="561505"/>
            <a:ext cx="10430858" cy="55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japanesemusic-111018084706-phpapp01/95/slide-40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574384"/>
            <a:ext cx="10263434" cy="5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japanesemusic-111018084706-phpapp01/95/slide-41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587262"/>
            <a:ext cx="10508131" cy="54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japanesemusic-111018084706-phpapp01/95/slide-42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664536"/>
            <a:ext cx="10662679" cy="57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japanesemusic-111018084706-phpapp01/95/slide-4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355443"/>
            <a:ext cx="10264461" cy="5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japanesemusic-111018084706-phpapp01/95/slide-5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" y="587262"/>
            <a:ext cx="10444766" cy="55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japanesemusic-111018084706-phpapp01/95/slide-6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1" y="716051"/>
            <a:ext cx="10417980" cy="53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japanesemusic-111018084706-phpapp01/95/slide-7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754688"/>
            <a:ext cx="10263433" cy="53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japanesemusic-111018084706-phpapp01/95/slide-8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8" y="716051"/>
            <a:ext cx="10147524" cy="54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japanesemusic-111018084706-phpapp01/95/slide-9-728.jpg?cb=131894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8" y="806203"/>
            <a:ext cx="10379344" cy="53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43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Antheresa Mae Tanjay</dc:creator>
  <cp:lastModifiedBy>Antheresa Mae Tanjay</cp:lastModifiedBy>
  <cp:revision>5</cp:revision>
  <dcterms:created xsi:type="dcterms:W3CDTF">2013-12-14T22:24:19Z</dcterms:created>
  <dcterms:modified xsi:type="dcterms:W3CDTF">2013-12-14T23:08:12Z</dcterms:modified>
</cp:coreProperties>
</file>